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7"/>
  </p:normalViewPr>
  <p:slideViewPr>
    <p:cSldViewPr snapToGrid="0">
      <p:cViewPr varScale="1">
        <p:scale>
          <a:sx n="49" d="100"/>
          <a:sy n="49" d="100"/>
        </p:scale>
        <p:origin x="127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1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89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7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36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06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54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63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79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9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549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93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028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800" r:id="rId6"/>
    <p:sldLayoutId id="2147483795" r:id="rId7"/>
    <p:sldLayoutId id="2147483796" r:id="rId8"/>
    <p:sldLayoutId id="2147483797" r:id="rId9"/>
    <p:sldLayoutId id="2147483799" r:id="rId10"/>
    <p:sldLayoutId id="214748379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ncucc.org/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13E0C98-FEA2-C768-12DF-596B3A464D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9859" y="804634"/>
            <a:ext cx="4259798" cy="5262337"/>
          </a:xfrm>
          <a:solidFill>
            <a:schemeClr val="tx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D62247C3-167F-5D64-561B-C7305113C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39657" y="723899"/>
            <a:ext cx="6248255" cy="55045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Pacific Northwest Conference of the United Church of Christ (PNCUCC) has opportunities for YOU to serve the Church in meaningful and transformative ways. </a:t>
            </a:r>
          </a:p>
          <a:p>
            <a:pPr marL="0" marR="0" indent="0"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What are the expectations of persons serving in the conference?</a:t>
            </a:r>
            <a:endParaRPr lang="en-US" sz="1800" kern="1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itchFamily="2" charset="2"/>
              <a:buChar char=""/>
            </a:pPr>
            <a:r>
              <a:rPr lang="en-US" sz="18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Faith-rooted commitment to the UCC and Conference </a:t>
            </a:r>
          </a:p>
          <a:p>
            <a:pPr marL="342900" marR="0" lvl="0" indent="-342900">
              <a:buFont typeface="Symbol" pitchFamily="2" charset="2"/>
              <a:buChar char=""/>
            </a:pPr>
            <a:r>
              <a:rPr lang="en-US" sz="18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Willingness to work collaboratively with values-based lens (we are an Anti-Racist, Open and Affirming, Just Peace conference)</a:t>
            </a:r>
          </a:p>
          <a:p>
            <a:pPr marL="342900" marR="0" lvl="0" indent="-342900">
              <a:buFont typeface="Symbol" pitchFamily="2" charset="2"/>
              <a:buChar char=""/>
            </a:pPr>
            <a:r>
              <a:rPr lang="en-US" sz="1800" kern="1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Time to devote to monthly meetings and additional projects as needed over a two-year term (beginning March 2026). Committees generally meet monthly via Zoom for an hour or two. </a:t>
            </a:r>
          </a:p>
          <a:p>
            <a:pPr marL="0" indent="0" algn="ctr">
              <a:buNone/>
            </a:pPr>
            <a:r>
              <a:rPr lang="en-US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Find the committee that best fits with your gifts, skills and passion at </a:t>
            </a:r>
            <a:r>
              <a:rPr lang="en-US" sz="1800" b="1" u="sng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www.PNCUCC.org</a:t>
            </a:r>
            <a:r>
              <a:rPr lang="en-US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US" b="1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5378C19-5455-A975-8D83-F1FF1FAAFF11}"/>
              </a:ext>
            </a:extLst>
          </p:cNvPr>
          <p:cNvSpPr/>
          <p:nvPr/>
        </p:nvSpPr>
        <p:spPr>
          <a:xfrm>
            <a:off x="1088571" y="1360714"/>
            <a:ext cx="3994719" cy="4285343"/>
          </a:xfrm>
          <a:prstGeom prst="ellipse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1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Would You Like To Invest Your Time and Energy In Meaningful Ways?</a:t>
            </a:r>
          </a:p>
          <a:p>
            <a:pPr algn="ctr"/>
            <a:endParaRPr lang="en-US" b="1" kern="1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6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1600" kern="1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Contact Rev. Jenn Hagedorn  </a:t>
            </a:r>
            <a:r>
              <a:rPr lang="en-US" sz="1600" kern="1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pastor@spiritofpeaceucc.org</a:t>
            </a:r>
            <a:r>
              <a:rPr lang="en-US" sz="16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or 206.265.2834. </a:t>
            </a:r>
          </a:p>
          <a:p>
            <a:pPr algn="ctr"/>
            <a:br>
              <a:rPr lang="en-US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3F630D4-CECD-4DA3-E135-ACF58CF6B5B1}"/>
              </a:ext>
            </a:extLst>
          </p:cNvPr>
          <p:cNvCxnSpPr/>
          <p:nvPr/>
        </p:nvCxnSpPr>
        <p:spPr>
          <a:xfrm>
            <a:off x="2438400" y="3559629"/>
            <a:ext cx="127725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363383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144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Calisto MT</vt:lpstr>
      <vt:lpstr>Symbol</vt:lpstr>
      <vt:lpstr>Univers Condensed</vt:lpstr>
      <vt:lpstr>ChronicleVTI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15416542135</dc:creator>
  <cp:lastModifiedBy>Jennifer Hagedorn</cp:lastModifiedBy>
  <cp:revision>3</cp:revision>
  <dcterms:created xsi:type="dcterms:W3CDTF">2025-02-21T21:45:26Z</dcterms:created>
  <dcterms:modified xsi:type="dcterms:W3CDTF">2026-01-13T18:20:28Z</dcterms:modified>
</cp:coreProperties>
</file>